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CB6E61-B841-D533-82A7-1E8F0CD6CF11}" v="4" dt="2025-11-06T15:44:59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0" d="100"/>
          <a:sy n="30" d="100"/>
        </p:scale>
        <p:origin x="3062" y="3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92CB6E61-B841-D533-82A7-1E8F0CD6CF11}"/>
    <pc:docChg chg="modSld">
      <pc:chgData name="Rahn, Virginia" userId="S::virginia.rahn_gopacom.eu#ext#@efsa815.onmicrosoft.com::3741f273-9a00-439e-88fc-58eb34688da9" providerId="AD" clId="Web-{92CB6E61-B841-D533-82A7-1E8F0CD6CF11}" dt="2025-11-06T15:44:59.053" v="3" actId="20577"/>
      <pc:docMkLst>
        <pc:docMk/>
      </pc:docMkLst>
      <pc:sldChg chg="modSp">
        <pc:chgData name="Rahn, Virginia" userId="S::virginia.rahn_gopacom.eu#ext#@efsa815.onmicrosoft.com::3741f273-9a00-439e-88fc-58eb34688da9" providerId="AD" clId="Web-{92CB6E61-B841-D533-82A7-1E8F0CD6CF11}" dt="2025-11-06T15:44:59.053" v="3" actId="20577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92CB6E61-B841-D533-82A7-1E8F0CD6CF11}" dt="2025-11-06T15:44:59.053" v="3" actId="20577"/>
          <ac:spMkLst>
            <pc:docMk/>
            <pc:sldMk cId="0" sldId="257"/>
            <ac:spMk id="2" creationId="{CEE9A13C-CD60-B928-5ACE-262836C5BDDF}"/>
          </ac:spMkLst>
        </pc:spChg>
        <pc:spChg chg="mod">
          <ac:chgData name="Rahn, Virginia" userId="S::virginia.rahn_gopacom.eu#ext#@efsa815.onmicrosoft.com::3741f273-9a00-439e-88fc-58eb34688da9" providerId="AD" clId="Web-{92CB6E61-B841-D533-82A7-1E8F0CD6CF11}" dt="2025-11-06T15:44:52.755" v="1" actId="20577"/>
          <ac:spMkLst>
            <pc:docMk/>
            <pc:sldMk cId="0" sldId="257"/>
            <ac:spMk id="7" creationId="{FC791927-D9E1-0E84-031C-48CA8D02FA7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8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Llévate la naturaleza a casa en tus recuerdos o en tu cámara, ¡no en tu equipaje!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</a:t>
            </a:r>
            <a:r>
              <a:rPr lang="es-es" sz="7200" b="1" i="0" u="none" baseline="3000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ANTÉN LA NATURALEZA S</a:t>
            </a:r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ANA,</a:t>
            </a:r>
            <a:br>
              <a:rPr lang="es-es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 traiga</a:t>
            </a:r>
            <a:r>
              <a:rPr lang="es-es" sz="7200" b="0" i="0" u="none" baseline="3000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s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plantas 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2669AE-6205-422B-848E-83DB43C82E83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48</cp:revision>
  <dcterms:created xsi:type="dcterms:W3CDTF">2023-07-25T13:09:41Z</dcterms:created>
  <dcterms:modified xsi:type="dcterms:W3CDTF">2025-11-06T15:44:59Z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